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Corben"/>
      <p:regular r:id="rId17"/>
    </p:embeddedFont>
    <p:embeddedFont>
      <p:font typeface="Corben"/>
      <p:regular r:id="rId18"/>
    </p:embeddedFont>
    <p:embeddedFont>
      <p:font typeface="Nobile"/>
      <p:regular r:id="rId19"/>
    </p:embeddedFont>
    <p:embeddedFont>
      <p:font typeface="Nobile"/>
      <p:regular r:id="rId20"/>
    </p:embeddedFont>
    <p:embeddedFont>
      <p:font typeface="Nobile"/>
      <p:regular r:id="rId21"/>
    </p:embeddedFont>
    <p:embeddedFont>
      <p:font typeface="Nobile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svg"/><Relationship Id="rId4" Type="http://schemas.openxmlformats.org/officeDocument/2006/relationships/image" Target="../media/image-5-4.png"/><Relationship Id="rId5" Type="http://schemas.openxmlformats.org/officeDocument/2006/relationships/image" Target="../media/image-5-5.svg"/><Relationship Id="rId6" Type="http://schemas.openxmlformats.org/officeDocument/2006/relationships/image" Target="../media/image-5-6.png"/><Relationship Id="rId7" Type="http://schemas.openxmlformats.org/officeDocument/2006/relationships/image" Target="../media/image-5-7.svg"/><Relationship Id="rId8" Type="http://schemas.openxmlformats.org/officeDocument/2006/relationships/image" Target="../media/image-5-8.png"/><Relationship Id="rId9" Type="http://schemas.openxmlformats.org/officeDocument/2006/relationships/image" Target="../media/image-5-9.svg"/><Relationship Id="rId10" Type="http://schemas.openxmlformats.org/officeDocument/2006/relationships/slideLayout" Target="../slideLayouts/slideLayout6.xml"/><Relationship Id="rId11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slideLayout" Target="../slideLayouts/slideLayout7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image" Target="../media/image-7-6.png"/><Relationship Id="rId7" Type="http://schemas.openxmlformats.org/officeDocument/2006/relationships/image" Target="../media/image-7-7.png"/><Relationship Id="rId8" Type="http://schemas.openxmlformats.org/officeDocument/2006/relationships/slideLayout" Target="../slideLayouts/slideLayout8.xml"/><Relationship Id="rId9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045976"/>
            <a:ext cx="593026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Image Encryption Tool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09491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Name: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Hammad Hussain</a:t>
            </a:r>
            <a:endParaRPr lang="en-US" sz="1750" dirty="0"/>
          </a:p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Role: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Cybersecurity Intern</a:t>
            </a:r>
            <a:endParaRPr lang="en-US" sz="1750" dirty="0"/>
          </a:p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Organization: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Prodigy InfoTech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638550"/>
            <a:ext cx="683287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Limitations &amp; Conclusion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914305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Limitations</a:t>
            </a:r>
            <a:endParaRPr lang="en-US" sz="2650" dirty="0"/>
          </a:p>
        </p:txBody>
      </p:sp>
      <p:sp>
        <p:nvSpPr>
          <p:cNvPr id="5" name="Text 2"/>
          <p:cNvSpPr/>
          <p:nvPr/>
        </p:nvSpPr>
        <p:spPr>
          <a:xfrm>
            <a:off x="793790" y="556641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Not cryptographically secure.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600860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Vulnerable to brute-force/statistical analysis.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6450806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Intended for learning and evaluation only.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599521" y="4914305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Conclusion</a:t>
            </a:r>
            <a:endParaRPr lang="en-US" sz="2650" dirty="0"/>
          </a:p>
        </p:txBody>
      </p:sp>
      <p:sp>
        <p:nvSpPr>
          <p:cNvPr id="9" name="Text 6"/>
          <p:cNvSpPr/>
          <p:nvPr/>
        </p:nvSpPr>
        <p:spPr>
          <a:xfrm>
            <a:off x="7599521" y="5566410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This task successfully implemented a basic image encryption tool using pixel manipulation, fulfilling all requirements with professional structure and clarity.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7599521" y="685919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Released under the MIT License.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72915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64143" y="3668197"/>
            <a:ext cx="12784336" cy="682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350"/>
              </a:lnSpc>
              <a:buNone/>
            </a:pPr>
            <a:r>
              <a:rPr lang="en-US" sz="42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Task-02: Pixel Manipulation for Image Encryption</a:t>
            </a:r>
            <a:endParaRPr lang="en-US" sz="4250" dirty="0"/>
          </a:p>
        </p:txBody>
      </p:sp>
      <p:sp>
        <p:nvSpPr>
          <p:cNvPr id="4" name="Text 1"/>
          <p:cNvSpPr/>
          <p:nvPr/>
        </p:nvSpPr>
        <p:spPr>
          <a:xfrm>
            <a:off x="764143" y="4677966"/>
            <a:ext cx="13102114" cy="6986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This report details the design and implementation of an image encryption tool developed during an internship at Prodigy InfoTech.</a:t>
            </a:r>
            <a:endParaRPr lang="en-US" sz="1700" dirty="0"/>
          </a:p>
        </p:txBody>
      </p:sp>
      <p:sp>
        <p:nvSpPr>
          <p:cNvPr id="5" name="Shape 2"/>
          <p:cNvSpPr/>
          <p:nvPr/>
        </p:nvSpPr>
        <p:spPr>
          <a:xfrm>
            <a:off x="764143" y="5622250"/>
            <a:ext cx="6441877" cy="1668185"/>
          </a:xfrm>
          <a:prstGeom prst="roundRect">
            <a:avLst>
              <a:gd name="adj" fmla="val 8770"/>
            </a:avLst>
          </a:prstGeom>
          <a:solidFill>
            <a:srgbClr val="F9F9FF">
              <a:alpha val="95000"/>
            </a:srgbClr>
          </a:solidFill>
          <a:ln w="30480">
            <a:solidFill>
              <a:srgbClr val="B8BFDF"/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733663" y="5622250"/>
            <a:ext cx="121920" cy="1668185"/>
          </a:xfrm>
          <a:prstGeom prst="roundRect">
            <a:avLst>
              <a:gd name="adj" fmla="val 75215"/>
            </a:avLst>
          </a:prstGeom>
          <a:solidFill>
            <a:srgbClr val="4967E9"/>
          </a:solidFill>
          <a:ln/>
        </p:spPr>
      </p:sp>
      <p:sp>
        <p:nvSpPr>
          <p:cNvPr id="7" name="Text 4"/>
          <p:cNvSpPr/>
          <p:nvPr/>
        </p:nvSpPr>
        <p:spPr>
          <a:xfrm>
            <a:off x="1104305" y="5870972"/>
            <a:ext cx="2729151" cy="341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Educational Focus</a:t>
            </a:r>
            <a:endParaRPr lang="en-US" sz="2100" dirty="0"/>
          </a:p>
        </p:txBody>
      </p:sp>
      <p:sp>
        <p:nvSpPr>
          <p:cNvPr id="8" name="Text 5"/>
          <p:cNvSpPr/>
          <p:nvPr/>
        </p:nvSpPr>
        <p:spPr>
          <a:xfrm>
            <a:off x="1104305" y="6343055"/>
            <a:ext cx="5852993" cy="6986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Focuses on reversible image transformations for learning purposes.</a:t>
            </a:r>
            <a:endParaRPr lang="en-US" sz="1700" dirty="0"/>
          </a:p>
        </p:txBody>
      </p:sp>
      <p:sp>
        <p:nvSpPr>
          <p:cNvPr id="9" name="Shape 6"/>
          <p:cNvSpPr/>
          <p:nvPr/>
        </p:nvSpPr>
        <p:spPr>
          <a:xfrm>
            <a:off x="7424261" y="5622250"/>
            <a:ext cx="6441996" cy="1668185"/>
          </a:xfrm>
          <a:prstGeom prst="roundRect">
            <a:avLst>
              <a:gd name="adj" fmla="val 8770"/>
            </a:avLst>
          </a:prstGeom>
          <a:solidFill>
            <a:srgbClr val="F9F9FF">
              <a:alpha val="95000"/>
            </a:srgbClr>
          </a:solidFill>
          <a:ln w="30480">
            <a:solidFill>
              <a:srgbClr val="B8BFDF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7393781" y="5622250"/>
            <a:ext cx="121920" cy="1668185"/>
          </a:xfrm>
          <a:prstGeom prst="roundRect">
            <a:avLst>
              <a:gd name="adj" fmla="val 75215"/>
            </a:avLst>
          </a:prstGeom>
          <a:solidFill>
            <a:srgbClr val="4967E9"/>
          </a:solidFill>
          <a:ln/>
        </p:spPr>
      </p:sp>
      <p:sp>
        <p:nvSpPr>
          <p:cNvPr id="11" name="Text 8"/>
          <p:cNvSpPr/>
          <p:nvPr/>
        </p:nvSpPr>
        <p:spPr>
          <a:xfrm>
            <a:off x="7764423" y="5870972"/>
            <a:ext cx="2729151" cy="341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Pixel Manipulation</a:t>
            </a:r>
            <a:endParaRPr lang="en-US" sz="2100" dirty="0"/>
          </a:p>
        </p:txBody>
      </p:sp>
      <p:sp>
        <p:nvSpPr>
          <p:cNvPr id="12" name="Text 9"/>
          <p:cNvSpPr/>
          <p:nvPr/>
        </p:nvSpPr>
        <p:spPr>
          <a:xfrm>
            <a:off x="7764423" y="6343055"/>
            <a:ext cx="5853112" cy="6986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Utilizes pixel-level changes for encryption and decryption.</a:t>
            </a:r>
            <a:endParaRPr lang="en-US" sz="17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5925" y="578168"/>
            <a:ext cx="5256848" cy="6569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150"/>
              </a:lnSpc>
              <a:buNone/>
            </a:pPr>
            <a:r>
              <a:rPr lang="en-US" sz="410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Task Objectives</a:t>
            </a:r>
            <a:endParaRPr lang="en-US" sz="4100" dirty="0"/>
          </a:p>
        </p:txBody>
      </p:sp>
      <p:sp>
        <p:nvSpPr>
          <p:cNvPr id="3" name="Shape 1"/>
          <p:cNvSpPr/>
          <p:nvPr/>
        </p:nvSpPr>
        <p:spPr>
          <a:xfrm>
            <a:off x="735925" y="1655683"/>
            <a:ext cx="473035" cy="473035"/>
          </a:xfrm>
          <a:prstGeom prst="roundRect">
            <a:avLst>
              <a:gd name="adj" fmla="val 18670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814685" y="1695033"/>
            <a:ext cx="315397" cy="3942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24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1</a:t>
            </a:r>
            <a:endParaRPr lang="en-US" sz="2450" dirty="0"/>
          </a:p>
        </p:txBody>
      </p:sp>
      <p:sp>
        <p:nvSpPr>
          <p:cNvPr id="5" name="Text 3"/>
          <p:cNvSpPr/>
          <p:nvPr/>
        </p:nvSpPr>
        <p:spPr>
          <a:xfrm>
            <a:off x="1419225" y="1727954"/>
            <a:ext cx="2628424" cy="328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Design &amp; Implement</a:t>
            </a:r>
            <a:endParaRPr lang="en-US" sz="2050" dirty="0"/>
          </a:p>
        </p:txBody>
      </p:sp>
      <p:sp>
        <p:nvSpPr>
          <p:cNvPr id="6" name="Text 4"/>
          <p:cNvSpPr/>
          <p:nvPr/>
        </p:nvSpPr>
        <p:spPr>
          <a:xfrm>
            <a:off x="1419225" y="2182654"/>
            <a:ext cx="12475250" cy="336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Create an image encryption and decryption tool.</a:t>
            </a:r>
            <a:endParaRPr lang="en-US" sz="1650" dirty="0"/>
          </a:p>
        </p:txBody>
      </p:sp>
      <p:sp>
        <p:nvSpPr>
          <p:cNvPr id="7" name="Shape 5"/>
          <p:cNvSpPr/>
          <p:nvPr/>
        </p:nvSpPr>
        <p:spPr>
          <a:xfrm>
            <a:off x="735925" y="2939534"/>
            <a:ext cx="473035" cy="473035"/>
          </a:xfrm>
          <a:prstGeom prst="roundRect">
            <a:avLst>
              <a:gd name="adj" fmla="val 18670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814685" y="2978884"/>
            <a:ext cx="315397" cy="3942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24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2</a:t>
            </a:r>
            <a:endParaRPr lang="en-US" sz="2450" dirty="0"/>
          </a:p>
        </p:txBody>
      </p:sp>
      <p:sp>
        <p:nvSpPr>
          <p:cNvPr id="9" name="Text 7"/>
          <p:cNvSpPr/>
          <p:nvPr/>
        </p:nvSpPr>
        <p:spPr>
          <a:xfrm>
            <a:off x="1419225" y="3011805"/>
            <a:ext cx="3136940" cy="328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Apply Pixel Manipulation</a:t>
            </a:r>
            <a:endParaRPr lang="en-US" sz="2050" dirty="0"/>
          </a:p>
        </p:txBody>
      </p:sp>
      <p:sp>
        <p:nvSpPr>
          <p:cNvPr id="10" name="Text 8"/>
          <p:cNvSpPr/>
          <p:nvPr/>
        </p:nvSpPr>
        <p:spPr>
          <a:xfrm>
            <a:off x="1419225" y="3466505"/>
            <a:ext cx="12475250" cy="336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Use basic mathematical operations on pixels.</a:t>
            </a:r>
            <a:endParaRPr lang="en-US" sz="1650" dirty="0"/>
          </a:p>
        </p:txBody>
      </p:sp>
      <p:sp>
        <p:nvSpPr>
          <p:cNvPr id="11" name="Shape 9"/>
          <p:cNvSpPr/>
          <p:nvPr/>
        </p:nvSpPr>
        <p:spPr>
          <a:xfrm>
            <a:off x="735925" y="4223385"/>
            <a:ext cx="473035" cy="473035"/>
          </a:xfrm>
          <a:prstGeom prst="roundRect">
            <a:avLst>
              <a:gd name="adj" fmla="val 18670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814685" y="4262735"/>
            <a:ext cx="315397" cy="3942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24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3</a:t>
            </a:r>
            <a:endParaRPr lang="en-US" sz="2450" dirty="0"/>
          </a:p>
        </p:txBody>
      </p:sp>
      <p:sp>
        <p:nvSpPr>
          <p:cNvPr id="13" name="Text 11"/>
          <p:cNvSpPr/>
          <p:nvPr/>
        </p:nvSpPr>
        <p:spPr>
          <a:xfrm>
            <a:off x="1419225" y="4295656"/>
            <a:ext cx="2628424" cy="328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Ensure Reversibility</a:t>
            </a:r>
            <a:endParaRPr lang="en-US" sz="2050" dirty="0"/>
          </a:p>
        </p:txBody>
      </p:sp>
      <p:sp>
        <p:nvSpPr>
          <p:cNvPr id="14" name="Text 12"/>
          <p:cNvSpPr/>
          <p:nvPr/>
        </p:nvSpPr>
        <p:spPr>
          <a:xfrm>
            <a:off x="1419225" y="4750356"/>
            <a:ext cx="12475250" cy="336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Utilize a consistent numeric key for both processes.</a:t>
            </a:r>
            <a:endParaRPr lang="en-US" sz="1650" dirty="0"/>
          </a:p>
        </p:txBody>
      </p:sp>
      <p:sp>
        <p:nvSpPr>
          <p:cNvPr id="15" name="Shape 13"/>
          <p:cNvSpPr/>
          <p:nvPr/>
        </p:nvSpPr>
        <p:spPr>
          <a:xfrm>
            <a:off x="735925" y="5507236"/>
            <a:ext cx="473035" cy="473035"/>
          </a:xfrm>
          <a:prstGeom prst="roundRect">
            <a:avLst>
              <a:gd name="adj" fmla="val 18670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814685" y="5546586"/>
            <a:ext cx="315397" cy="3942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24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4</a:t>
            </a:r>
            <a:endParaRPr lang="en-US" sz="2450" dirty="0"/>
          </a:p>
        </p:txBody>
      </p:sp>
      <p:sp>
        <p:nvSpPr>
          <p:cNvPr id="17" name="Text 15"/>
          <p:cNvSpPr/>
          <p:nvPr/>
        </p:nvSpPr>
        <p:spPr>
          <a:xfrm>
            <a:off x="1419225" y="5579507"/>
            <a:ext cx="2628424" cy="328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Command-Line Tool</a:t>
            </a:r>
            <a:endParaRPr lang="en-US" sz="2050" dirty="0"/>
          </a:p>
        </p:txBody>
      </p:sp>
      <p:sp>
        <p:nvSpPr>
          <p:cNvPr id="18" name="Text 16"/>
          <p:cNvSpPr/>
          <p:nvPr/>
        </p:nvSpPr>
        <p:spPr>
          <a:xfrm>
            <a:off x="1419225" y="6034207"/>
            <a:ext cx="12475250" cy="336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Present the solution as a command-line interface.</a:t>
            </a:r>
            <a:endParaRPr lang="en-US" sz="1650" dirty="0"/>
          </a:p>
        </p:txBody>
      </p:sp>
      <p:sp>
        <p:nvSpPr>
          <p:cNvPr id="19" name="Shape 17"/>
          <p:cNvSpPr/>
          <p:nvPr/>
        </p:nvSpPr>
        <p:spPr>
          <a:xfrm>
            <a:off x="735925" y="6791087"/>
            <a:ext cx="473035" cy="473035"/>
          </a:xfrm>
          <a:prstGeom prst="roundRect">
            <a:avLst>
              <a:gd name="adj" fmla="val 18670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20" name="Text 18"/>
          <p:cNvSpPr/>
          <p:nvPr/>
        </p:nvSpPr>
        <p:spPr>
          <a:xfrm>
            <a:off x="814685" y="6830437"/>
            <a:ext cx="315397" cy="3942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24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5</a:t>
            </a:r>
            <a:endParaRPr lang="en-US" sz="2450" dirty="0"/>
          </a:p>
        </p:txBody>
      </p:sp>
      <p:sp>
        <p:nvSpPr>
          <p:cNvPr id="21" name="Text 19"/>
          <p:cNvSpPr/>
          <p:nvPr/>
        </p:nvSpPr>
        <p:spPr>
          <a:xfrm>
            <a:off x="1419225" y="6863358"/>
            <a:ext cx="3539609" cy="328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Professional Documentation</a:t>
            </a:r>
            <a:endParaRPr lang="en-US" sz="2050" dirty="0"/>
          </a:p>
        </p:txBody>
      </p:sp>
      <p:sp>
        <p:nvSpPr>
          <p:cNvPr id="22" name="Text 20"/>
          <p:cNvSpPr/>
          <p:nvPr/>
        </p:nvSpPr>
        <p:spPr>
          <a:xfrm>
            <a:off x="1419225" y="7318058"/>
            <a:ext cx="12475250" cy="336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Document the implementation clearly and professionally.</a:t>
            </a:r>
            <a:endParaRPr lang="en-US" sz="16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233130" y="530066"/>
            <a:ext cx="4865251" cy="600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700"/>
              </a:lnSpc>
              <a:buNone/>
            </a:pPr>
            <a:r>
              <a:rPr lang="en-US" sz="37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Scope &amp; Assumptions</a:t>
            </a:r>
            <a:endParaRPr lang="en-US" sz="3750" dirty="0"/>
          </a:p>
        </p:txBody>
      </p:sp>
      <p:sp>
        <p:nvSpPr>
          <p:cNvPr id="3" name="Text 1"/>
          <p:cNvSpPr/>
          <p:nvPr/>
        </p:nvSpPr>
        <p:spPr>
          <a:xfrm>
            <a:off x="1233130" y="1592342"/>
            <a:ext cx="5847398" cy="3076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Educational and demonstration purposes only.</a:t>
            </a:r>
            <a:endParaRPr lang="en-US" sz="1500" dirty="0"/>
          </a:p>
        </p:txBody>
      </p:sp>
      <p:sp>
        <p:nvSpPr>
          <p:cNvPr id="4" name="Text 2"/>
          <p:cNvSpPr/>
          <p:nvPr/>
        </p:nvSpPr>
        <p:spPr>
          <a:xfrm>
            <a:off x="1233130" y="1967270"/>
            <a:ext cx="5847398" cy="3076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No real-world cryptographic security provided.</a:t>
            </a:r>
            <a:endParaRPr lang="en-US" sz="1500" dirty="0"/>
          </a:p>
        </p:txBody>
      </p:sp>
      <p:sp>
        <p:nvSpPr>
          <p:cNvPr id="5" name="Text 3"/>
          <p:cNvSpPr/>
          <p:nvPr/>
        </p:nvSpPr>
        <p:spPr>
          <a:xfrm>
            <a:off x="1233130" y="2342198"/>
            <a:ext cx="5847398" cy="3076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Input images are standard RGB (PNG/JPG).</a:t>
            </a:r>
            <a:endParaRPr lang="en-US" sz="1500" dirty="0"/>
          </a:p>
        </p:txBody>
      </p:sp>
      <p:sp>
        <p:nvSpPr>
          <p:cNvPr id="6" name="Text 4"/>
          <p:cNvSpPr/>
          <p:nvPr/>
        </p:nvSpPr>
        <p:spPr>
          <a:xfrm>
            <a:off x="1233130" y="2717125"/>
            <a:ext cx="5847398" cy="3076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Same numeric key for encryption and decryption.</a:t>
            </a:r>
            <a:endParaRPr lang="en-US" sz="1500" dirty="0"/>
          </a:p>
        </p:txBody>
      </p:sp>
      <p:pic>
        <p:nvPicPr>
          <p:cNvPr id="7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57254" y="1635681"/>
            <a:ext cx="5847398" cy="584739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3102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007" y="490299"/>
            <a:ext cx="4457224" cy="5572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350"/>
              </a:lnSpc>
              <a:buNone/>
            </a:pPr>
            <a:r>
              <a:rPr lang="en-US" sz="350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Technology Stack</a:t>
            </a:r>
            <a:endParaRPr lang="en-US" sz="35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4007" y="1314926"/>
            <a:ext cx="445651" cy="44565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4007" y="1983343"/>
            <a:ext cx="2228612" cy="2786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Python 3</a:t>
            </a:r>
            <a:endParaRPr lang="en-US" sz="1750" dirty="0"/>
          </a:p>
        </p:txBody>
      </p:sp>
      <p:sp>
        <p:nvSpPr>
          <p:cNvPr id="6" name="Text 2"/>
          <p:cNvSpPr/>
          <p:nvPr/>
        </p:nvSpPr>
        <p:spPr>
          <a:xfrm>
            <a:off x="624007" y="2368868"/>
            <a:ext cx="7895987" cy="285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4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Programming Language</a:t>
            </a:r>
            <a:endParaRPr lang="en-US" sz="14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4007" y="3010495"/>
            <a:ext cx="445651" cy="44565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24007" y="3678912"/>
            <a:ext cx="2228612" cy="2786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Pillow (PIL)</a:t>
            </a:r>
            <a:endParaRPr lang="en-US" sz="1750" dirty="0"/>
          </a:p>
        </p:txBody>
      </p:sp>
      <p:sp>
        <p:nvSpPr>
          <p:cNvPr id="9" name="Text 4"/>
          <p:cNvSpPr/>
          <p:nvPr/>
        </p:nvSpPr>
        <p:spPr>
          <a:xfrm>
            <a:off x="624007" y="4064437"/>
            <a:ext cx="7895987" cy="285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4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Image Processing Library</a:t>
            </a:r>
            <a:endParaRPr lang="en-US" sz="14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24007" y="4706064"/>
            <a:ext cx="445651" cy="44565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24007" y="5374481"/>
            <a:ext cx="2228612" cy="2786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CLI</a:t>
            </a:r>
            <a:endParaRPr lang="en-US" sz="1750" dirty="0"/>
          </a:p>
        </p:txBody>
      </p:sp>
      <p:sp>
        <p:nvSpPr>
          <p:cNvPr id="12" name="Text 6"/>
          <p:cNvSpPr/>
          <p:nvPr/>
        </p:nvSpPr>
        <p:spPr>
          <a:xfrm>
            <a:off x="624007" y="5760006"/>
            <a:ext cx="7895987" cy="285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4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Command-Line Interface</a:t>
            </a:r>
            <a:endParaRPr lang="en-US" sz="140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24007" y="6401633"/>
            <a:ext cx="445651" cy="445651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624007" y="7070050"/>
            <a:ext cx="2228612" cy="2786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Cross-Platform</a:t>
            </a:r>
            <a:endParaRPr lang="en-US" sz="1750" dirty="0"/>
          </a:p>
        </p:txBody>
      </p:sp>
      <p:sp>
        <p:nvSpPr>
          <p:cNvPr id="15" name="Text 8"/>
          <p:cNvSpPr/>
          <p:nvPr/>
        </p:nvSpPr>
        <p:spPr>
          <a:xfrm>
            <a:off x="624007" y="7455575"/>
            <a:ext cx="7895987" cy="285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4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Linux, Windows, macOS</a:t>
            </a:r>
            <a:endParaRPr lang="en-US" sz="14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047036"/>
            <a:ext cx="580489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Tool Design Overview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2095976"/>
            <a:ext cx="7556421" cy="7486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The tool is a single Python script,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highlight>
                  <a:srgbClr val="ECEC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image_cipher.py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, supporting both encryption and decryption via CLI.</a:t>
            </a:r>
            <a:endParaRPr lang="en-US" sz="175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3099792"/>
            <a:ext cx="1134070" cy="1360884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154674" y="332660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User Input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2154674" y="3817025"/>
            <a:ext cx="61955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Operation type, image paths, numeric key.</a:t>
            </a:r>
            <a:endParaRPr lang="en-US" sz="175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4460677"/>
            <a:ext cx="1134070" cy="1360884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2154674" y="468749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Python Script</a:t>
            </a:r>
            <a:endParaRPr lang="en-US" sz="2200" dirty="0"/>
          </a:p>
        </p:txBody>
      </p:sp>
      <p:sp>
        <p:nvSpPr>
          <p:cNvPr id="10" name="Text 5"/>
          <p:cNvSpPr/>
          <p:nvPr/>
        </p:nvSpPr>
        <p:spPr>
          <a:xfrm>
            <a:off x="2154674" y="5177909"/>
            <a:ext cx="61955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Handles all processing.</a:t>
            </a:r>
            <a:endParaRPr lang="en-US" sz="1750" dirty="0"/>
          </a:p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5821561"/>
            <a:ext cx="1134070" cy="1360884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2154674" y="604837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Processed Image</a:t>
            </a:r>
            <a:endParaRPr lang="en-US" sz="2200" dirty="0"/>
          </a:p>
        </p:txBody>
      </p:sp>
      <p:sp>
        <p:nvSpPr>
          <p:cNvPr id="13" name="Text 7"/>
          <p:cNvSpPr/>
          <p:nvPr/>
        </p:nvSpPr>
        <p:spPr>
          <a:xfrm>
            <a:off x="2154674" y="6538793"/>
            <a:ext cx="61955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Encrypted or decrypted output.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089660"/>
            <a:ext cx="656093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Encryption Methodology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2138601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Encryption modifies each pixel's RGB values using a numeric key, ensuring complete restoration with the same key.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334637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Encryption Formula: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280190" y="3987760"/>
            <a:ext cx="3501509" cy="7636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200"/>
              </a:lnSpc>
              <a:buNone/>
            </a:pPr>
            <a:endParaRPr lang="en-US" sz="200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190" y="3987760"/>
            <a:ext cx="3501509" cy="763667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6280190" y="5038487"/>
            <a:ext cx="3501509" cy="7636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200"/>
              </a:lnSpc>
              <a:buNone/>
            </a:pPr>
            <a:endParaRPr lang="en-US" sz="200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0190" y="5038487"/>
            <a:ext cx="3501509" cy="763667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6280190" y="6089213"/>
            <a:ext cx="3501509" cy="7636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200"/>
              </a:lnSpc>
              <a:buNone/>
            </a:pPr>
            <a:endParaRPr lang="en-US" sz="2000" dirty="0"/>
          </a:p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6089213"/>
            <a:ext cx="3501509" cy="763667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10342721" y="334637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Decryption Formula:</a:t>
            </a:r>
            <a:endParaRPr lang="en-US" sz="2200" dirty="0"/>
          </a:p>
        </p:txBody>
      </p:sp>
      <p:sp>
        <p:nvSpPr>
          <p:cNvPr id="13" name="Text 7"/>
          <p:cNvSpPr/>
          <p:nvPr/>
        </p:nvSpPr>
        <p:spPr>
          <a:xfrm>
            <a:off x="10342721" y="3987760"/>
            <a:ext cx="3501509" cy="7636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200"/>
              </a:lnSpc>
              <a:buNone/>
            </a:pPr>
            <a:endParaRPr lang="en-US" sz="2000" dirty="0"/>
          </a:p>
        </p:txBody>
      </p:sp>
      <p:pic>
        <p:nvPicPr>
          <p:cNvPr id="14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42721" y="3987760"/>
            <a:ext cx="3501509" cy="763667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10342721" y="5038487"/>
            <a:ext cx="3501509" cy="7636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200"/>
              </a:lnSpc>
              <a:buNone/>
            </a:pPr>
            <a:endParaRPr lang="en-US" sz="2000" dirty="0"/>
          </a:p>
        </p:txBody>
      </p:sp>
      <p:pic>
        <p:nvPicPr>
          <p:cNvPr id="16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42721" y="5038487"/>
            <a:ext cx="3501509" cy="763667"/>
          </a:xfrm>
          <a:prstGeom prst="rect">
            <a:avLst/>
          </a:prstGeom>
        </p:spPr>
      </p:pic>
      <p:sp>
        <p:nvSpPr>
          <p:cNvPr id="17" name="Text 9"/>
          <p:cNvSpPr/>
          <p:nvPr/>
        </p:nvSpPr>
        <p:spPr>
          <a:xfrm>
            <a:off x="10342721" y="6089213"/>
            <a:ext cx="3501509" cy="7636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200"/>
              </a:lnSpc>
              <a:buNone/>
            </a:pPr>
            <a:endParaRPr lang="en-US" sz="2000" dirty="0"/>
          </a:p>
        </p:txBody>
      </p:sp>
      <p:pic>
        <p:nvPicPr>
          <p:cNvPr id="1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42721" y="6089213"/>
            <a:ext cx="3501509" cy="76366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27087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Tool Functionality &amp; Structure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255407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Functionality</a:t>
            </a:r>
            <a:endParaRPr lang="en-US" sz="2650" dirty="0"/>
          </a:p>
        </p:txBody>
      </p:sp>
      <p:sp>
        <p:nvSpPr>
          <p:cNvPr id="5" name="Text 2"/>
          <p:cNvSpPr/>
          <p:nvPr/>
        </p:nvSpPr>
        <p:spPr>
          <a:xfrm>
            <a:off x="6280190" y="3907512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Loads images from user paths.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4712613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Encrypts/decrypts via pixel manipulation.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280190" y="5517713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Saves processed images.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6280190" y="5959912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Performs basic validation.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10342721" y="3255407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Project Structure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0342721" y="3907512"/>
            <a:ext cx="3501509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highlight>
                  <a:srgbClr val="ECEC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image_cipher.py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(Main)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10342721" y="4372570"/>
            <a:ext cx="3501509" cy="7486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highlight>
                  <a:srgbClr val="ECEC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requirements.txt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(Dependencies)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10342721" y="5200531"/>
            <a:ext cx="3501509" cy="7486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highlight>
                  <a:srgbClr val="ECEC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sample_images/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(Test images)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10342721" y="6028492"/>
            <a:ext cx="3501509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highlight>
                  <a:srgbClr val="ECEC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README.md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(Usage)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10342721" y="6493550"/>
            <a:ext cx="3501509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highlight>
                  <a:srgbClr val="ECEC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LICENSE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(MIT License)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897136"/>
            <a:ext cx="745212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Execution &amp; Error Handling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2172891"/>
            <a:ext cx="3501509" cy="8505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Execution Instructions</a:t>
            </a:r>
            <a:endParaRPr lang="en-US" sz="2650" dirty="0"/>
          </a:p>
        </p:txBody>
      </p:sp>
      <p:sp>
        <p:nvSpPr>
          <p:cNvPr id="5" name="Text 2"/>
          <p:cNvSpPr/>
          <p:nvPr/>
        </p:nvSpPr>
        <p:spPr>
          <a:xfrm>
            <a:off x="6280190" y="3250287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Install dependencies: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6280190" y="3868341"/>
            <a:ext cx="3501509" cy="1065848"/>
          </a:xfrm>
          <a:prstGeom prst="roundRect">
            <a:avLst>
              <a:gd name="adj" fmla="val 8938"/>
            </a:avLst>
          </a:prstGeom>
          <a:solidFill>
            <a:srgbClr val="ECECF2"/>
          </a:solidFill>
          <a:ln/>
        </p:spPr>
      </p:sp>
      <p:sp>
        <p:nvSpPr>
          <p:cNvPr id="7" name="Shape 4"/>
          <p:cNvSpPr/>
          <p:nvPr/>
        </p:nvSpPr>
        <p:spPr>
          <a:xfrm>
            <a:off x="6268879" y="3868341"/>
            <a:ext cx="3524131" cy="1065848"/>
          </a:xfrm>
          <a:prstGeom prst="roundRect">
            <a:avLst>
              <a:gd name="adj" fmla="val 3192"/>
            </a:avLst>
          </a:prstGeom>
          <a:solidFill>
            <a:srgbClr val="ECECF2"/>
          </a:solidFill>
          <a:ln/>
        </p:spPr>
      </p:sp>
      <p:sp>
        <p:nvSpPr>
          <p:cNvPr id="8" name="Text 5"/>
          <p:cNvSpPr/>
          <p:nvPr/>
        </p:nvSpPr>
        <p:spPr>
          <a:xfrm>
            <a:off x="6495693" y="4038362"/>
            <a:ext cx="307050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highlight>
                  <a:srgbClr val="ECEC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pip install -r requirements.txt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6280190" y="5189339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Run the tool: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807393"/>
            <a:ext cx="3501509" cy="702945"/>
          </a:xfrm>
          <a:prstGeom prst="roundRect">
            <a:avLst>
              <a:gd name="adj" fmla="val 13553"/>
            </a:avLst>
          </a:prstGeom>
          <a:solidFill>
            <a:srgbClr val="ECECF2"/>
          </a:solidFill>
          <a:ln/>
        </p:spPr>
      </p:sp>
      <p:sp>
        <p:nvSpPr>
          <p:cNvPr id="11" name="Shape 8"/>
          <p:cNvSpPr/>
          <p:nvPr/>
        </p:nvSpPr>
        <p:spPr>
          <a:xfrm>
            <a:off x="6268879" y="5807393"/>
            <a:ext cx="3524131" cy="702945"/>
          </a:xfrm>
          <a:prstGeom prst="roundRect">
            <a:avLst>
              <a:gd name="adj" fmla="val 4840"/>
            </a:avLst>
          </a:prstGeom>
          <a:solidFill>
            <a:srgbClr val="ECECF2"/>
          </a:solidFill>
          <a:ln/>
        </p:spPr>
      </p:sp>
      <p:sp>
        <p:nvSpPr>
          <p:cNvPr id="12" name="Text 9"/>
          <p:cNvSpPr/>
          <p:nvPr/>
        </p:nvSpPr>
        <p:spPr>
          <a:xfrm>
            <a:off x="6495693" y="5977414"/>
            <a:ext cx="307050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highlight>
                  <a:srgbClr val="ECEC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python image_cipher.py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6280190" y="6765488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Follow on-screen prompts.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10342721" y="2172891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Error Handling</a:t>
            </a:r>
            <a:endParaRPr lang="en-US" sz="2650" dirty="0"/>
          </a:p>
        </p:txBody>
      </p:sp>
      <p:sp>
        <p:nvSpPr>
          <p:cNvPr id="15" name="Text 12"/>
          <p:cNvSpPr/>
          <p:nvPr/>
        </p:nvSpPr>
        <p:spPr>
          <a:xfrm>
            <a:off x="10342721" y="2824996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Verifies input image file existence.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10342721" y="3630097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Handles invalid menu selections.</a:t>
            </a:r>
            <a:endParaRPr lang="en-US" sz="1750" dirty="0"/>
          </a:p>
        </p:txBody>
      </p:sp>
      <p:sp>
        <p:nvSpPr>
          <p:cNvPr id="17" name="Text 14"/>
          <p:cNvSpPr/>
          <p:nvPr/>
        </p:nvSpPr>
        <p:spPr>
          <a:xfrm>
            <a:off x="10342721" y="4435197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Ensures numeric key input.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2026-01-07T12:39:44Z</dcterms:created>
  <dcterms:modified xsi:type="dcterms:W3CDTF">2026-01-07T12:39:44Z</dcterms:modified>
</cp:coreProperties>
</file>